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bookmarkIdSeed="2">
  <p:sldMasterIdLst>
    <p:sldMasterId id="2147483648" r:id="rId1"/>
  </p:sldMasterIdLst>
  <p:notesMasterIdLst>
    <p:notesMasterId r:id="rId4"/>
  </p:notesMasterIdLst>
  <p:sldIdLst>
    <p:sldId id="363" r:id="rId3"/>
    <p:sldId id="364" r:id="rId5"/>
  </p:sldIdLst>
  <p:sldSz cx="9144000" cy="5143500" type="screen16x9"/>
  <p:notesSz cx="6797675" cy="9926320"/>
  <p:custDataLst>
    <p:tags r:id="rId9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 varScale="1">
        <p:scale>
          <a:sx n="92" d="100"/>
          <a:sy n="92" d="100"/>
        </p:scale>
        <p:origin x="-672" y="-108"/>
      </p:cViewPr>
      <p:guideLst>
        <p:guide orient="horz" pos="2164"/>
        <p:guide orient="horz" pos="1588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tags" Target="tags/tag1.xml"/><Relationship Id="rId8" Type="http://schemas.openxmlformats.org/officeDocument/2006/relationships/tableStyles" Target="tableStyles.xml"/><Relationship Id="rId7" Type="http://schemas.openxmlformats.org/officeDocument/2006/relationships/viewProps" Target="viewProps.xml"/><Relationship Id="rId6" Type="http://schemas.openxmlformats.org/officeDocument/2006/relationships/presProps" Target="presProps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мещающий образ слайда 1"/>
          <p:cNvSpPr/>
          <p:nvPr>
            <p:ph type="sldImg" idx="2"/>
          </p:nvPr>
        </p:nvSpPr>
        <p:spPr/>
      </p:sp>
      <p:sp>
        <p:nvSpPr>
          <p:cNvPr id="3" name="Замещающий текст 2"/>
          <p:cNvSpPr/>
          <p:nvPr>
            <p:ph type="body" idx="3"/>
          </p:nvPr>
        </p:nvSpPr>
        <p:spPr/>
        <p:txBody>
          <a:bodyPr/>
          <a:p>
            <a:endParaRPr lang="ru-RU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  <a:endParaRPr lang="ru-RU" smtClean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image" Target="../media/image10.jpeg"/><Relationship Id="rId8" Type="http://schemas.openxmlformats.org/officeDocument/2006/relationships/image" Target="../media/image9.jpeg"/><Relationship Id="rId7" Type="http://schemas.openxmlformats.org/officeDocument/2006/relationships/image" Target="../media/image8.jpeg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1" Type="http://schemas.openxmlformats.org/officeDocument/2006/relationships/notesSlide" Target="../notesSlides/notesSlide1.xml"/><Relationship Id="rId10" Type="http://schemas.openxmlformats.org/officeDocument/2006/relationships/slideLayout" Target="../slideLayouts/slideLayout4.xml"/><Relationship Id="rId1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7" Type="http://schemas.openxmlformats.org/officeDocument/2006/relationships/image" Target="../media/image10.jpeg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jpeg"/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315" y="20558"/>
            <a:ext cx="8075240" cy="857250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(октябрь)</a:t>
            </a:r>
            <a:b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вида»</a:t>
            </a:r>
            <a:endParaRPr lang="ru-RU" sz="1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9" name="Объект 3"/>
          <p:cNvSpPr txBox="1"/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/>
        </p:nvGraphicFramePr>
        <p:xfrm>
          <a:off x="1043608" y="771550"/>
          <a:ext cx="7416825" cy="39876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28192"/>
                <a:gridCol w="3216358"/>
                <a:gridCol w="2472275"/>
              </a:tblGrid>
              <a:tr h="932985">
                <a:tc>
                  <a:txBody>
                    <a:bodyPr/>
                    <a:lstStyle/>
                    <a:p>
                      <a:endParaRPr lang="ru-RU" sz="12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200" b="1" i="1" kern="1200" dirty="0" smtClean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Ярмарка подвижных игр народов Поволжья</a:t>
                      </a:r>
                      <a:endParaRPr lang="en-US" sz="1200" b="1" i="1" kern="1200" dirty="0" smtClean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932985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  <a:tr h="932985">
                <a:tc>
                  <a:txBody>
                    <a:bodyPr/>
                    <a:lstStyle/>
                    <a:p>
                      <a:endParaRPr lang="ru-RU" sz="1200" b="1" i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</a:tr>
            </a:tbl>
          </a:graphicData>
        </a:graphic>
      </p:graphicFrame>
      <p:pic>
        <p:nvPicPr>
          <p:cNvPr id="1033" name="Picture 9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4" name="Picture 10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1" cstate="print"/>
          <a:srcRect/>
          <a:stretch>
            <a:fillRect/>
          </a:stretch>
        </p:blipFill>
        <p:spPr bwMode="auto">
          <a:xfrm>
            <a:off x="-14630400" y="-11830050"/>
            <a:ext cx="5400000" cy="4050000"/>
          </a:xfrm>
          <a:prstGeom prst="rect">
            <a:avLst/>
          </a:prstGeom>
          <a:noFill/>
        </p:spPr>
      </p:pic>
      <p:pic>
        <p:nvPicPr>
          <p:cNvPr id="1035" name="Picture 11" descr="C:\Users\дом\Documents\РАБОТА\ФОТО ДОУ\татар кызы. 2021\IMG_470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957392" y="-6357242"/>
            <a:ext cx="5280000" cy="3960000"/>
          </a:xfrm>
          <a:prstGeom prst="rect">
            <a:avLst/>
          </a:prstGeom>
          <a:noFill/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92340" y="-24765"/>
            <a:ext cx="1849755" cy="807085"/>
          </a:xfrm>
          <a:prstGeom prst="rect">
            <a:avLst/>
          </a:prstGeom>
        </p:spPr>
      </p:pic>
      <p:pic>
        <p:nvPicPr>
          <p:cNvPr id="13" name="Изображение 12" descr="FullSizeRender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86760" y="2910205"/>
            <a:ext cx="2357120" cy="1896110"/>
          </a:xfrm>
          <a:prstGeom prst="rect">
            <a:avLst/>
          </a:prstGeom>
        </p:spPr>
      </p:pic>
      <p:pic>
        <p:nvPicPr>
          <p:cNvPr id="14" name="Изображение 13" descr="FullSizeRender-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12180" y="2920365"/>
            <a:ext cx="2413635" cy="1886585"/>
          </a:xfrm>
          <a:prstGeom prst="rect">
            <a:avLst/>
          </a:prstGeom>
        </p:spPr>
      </p:pic>
      <p:pic>
        <p:nvPicPr>
          <p:cNvPr id="17" name="Изображение 16" descr="FullSizeRender-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25845" y="746125"/>
            <a:ext cx="2272665" cy="1774190"/>
          </a:xfrm>
          <a:prstGeom prst="rect">
            <a:avLst/>
          </a:prstGeom>
        </p:spPr>
      </p:pic>
      <p:pic>
        <p:nvPicPr>
          <p:cNvPr id="18" name="Изображение 17" descr="FullSizeRender-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15695" y="2920365"/>
            <a:ext cx="1722755" cy="1824990"/>
          </a:xfrm>
          <a:prstGeom prst="rect">
            <a:avLst/>
          </a:prstGeom>
        </p:spPr>
      </p:pic>
      <p:pic>
        <p:nvPicPr>
          <p:cNvPr id="19" name="Изображение 18" descr="FullSizeRender-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531235" y="782320"/>
            <a:ext cx="2234565" cy="1737995"/>
          </a:xfrm>
          <a:prstGeom prst="rect">
            <a:avLst/>
          </a:prstGeom>
        </p:spPr>
      </p:pic>
      <p:pic>
        <p:nvPicPr>
          <p:cNvPr id="4" name="Замещающее содержимое 3" descr="IMG 9903"/>
          <p:cNvPicPr>
            <a:picLocks noChangeAspect="1"/>
          </p:cNvPicPr>
          <p:nvPr>
            <p:ph idx="1"/>
          </p:nvPr>
        </p:nvPicPr>
        <p:blipFill>
          <a:blip r:embed="rId9"/>
          <a:stretch>
            <a:fillRect/>
          </a:stretch>
        </p:blipFill>
        <p:spPr>
          <a:xfrm>
            <a:off x="1691640" y="1563370"/>
            <a:ext cx="1696085" cy="1272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67261" y="1131590"/>
            <a:ext cx="3456384" cy="936104"/>
          </a:xfrm>
        </p:spPr>
        <p:txBody>
          <a:bodyPr>
            <a:normAutofit fontScale="90000"/>
          </a:bodyPr>
          <a:lstStyle/>
          <a:p>
            <a:pPr algn="ctr"/>
            <a:br>
              <a:rPr lang="en-US" i="1" dirty="0" smtClean="0">
                <a:solidFill>
                  <a:schemeClr val="bg1"/>
                </a:solidFill>
              </a:rPr>
            </a:br>
            <a:r>
              <a:rPr lang="ru-RU" i="1" dirty="0" smtClean="0">
                <a:solidFill>
                  <a:schemeClr val="bg1"/>
                </a:solidFill>
              </a:rPr>
              <a:t>«Родной язык – </a:t>
            </a:r>
            <a:r>
              <a:rPr lang="ru-RU" i="1" dirty="0" err="1" smtClean="0">
                <a:solidFill>
                  <a:schemeClr val="bg1"/>
                </a:solidFill>
              </a:rPr>
              <a:t>язык</a:t>
            </a:r>
            <a:r>
              <a:rPr lang="ru-RU" i="1" dirty="0" smtClean="0">
                <a:solidFill>
                  <a:schemeClr val="bg1"/>
                </a:solidFill>
              </a:rPr>
              <a:t> души моей»</a:t>
            </a:r>
            <a:br>
              <a:rPr lang="ru-RU" i="1" dirty="0" smtClean="0">
                <a:solidFill>
                  <a:schemeClr val="bg1"/>
                </a:solidFill>
              </a:rPr>
            </a:br>
            <a:br>
              <a:rPr lang="en-US" sz="1300" i="1" dirty="0" smtClean="0">
                <a:solidFill>
                  <a:srgbClr val="FF0000"/>
                </a:solidFill>
              </a:rPr>
            </a:br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Ярмарка </a:t>
            </a:r>
            <a:b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подвижных игр </a:t>
            </a:r>
            <a:b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i="1" dirty="0" smtClean="0">
                <a:solidFill>
                  <a:schemeClr val="tx2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народов Поволжья</a:t>
            </a:r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</a:fld>
            <a:endParaRPr lang="ru-RU"/>
          </a:p>
        </p:txBody>
      </p:sp>
      <p:sp>
        <p:nvSpPr>
          <p:cNvPr id="6" name="Заголовок 1"/>
          <p:cNvSpPr txBox="1"/>
          <p:nvPr/>
        </p:nvSpPr>
        <p:spPr>
          <a:xfrm>
            <a:off x="611560" y="248665"/>
            <a:ext cx="6696744" cy="414496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МБДОУ «Детский сад №112 комбинированного вида с татарским</a:t>
            </a:r>
            <a:endParaRPr lang="ru-RU" sz="6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6000" dirty="0" smtClean="0">
                <a:solidFill>
                  <a:schemeClr val="tx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языком воспитания и обучения» Советского района г. Казани</a:t>
            </a:r>
            <a:endParaRPr lang="ru-RU" sz="6000" dirty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259379" y="2500253"/>
            <a:ext cx="7416824" cy="829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altLang="ru-RU" sz="1200" b="1" i="1" dirty="0" smtClean="0"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В рамках данного мероприятия воспитанники играли в подвижные игры народов Поволжья. Были продемонстрированы мордовская народная игра «Круговой», татарская народная игра «Төлке һәм тавыклар», русская народная игра «Кошки и мышки», удмуртская народная игра «Водяная», марийская народная игра «Золотые ворота».  </a:t>
            </a:r>
            <a:endParaRPr lang="ru-RU" altLang="ru-RU" sz="1200" b="1" i="1" dirty="0" smtClean="0"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3" name="Изображение 12" descr="FullSizeRender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67810" y="3298190"/>
            <a:ext cx="2152015" cy="1731010"/>
          </a:xfrm>
          <a:prstGeom prst="rect">
            <a:avLst/>
          </a:prstGeom>
        </p:spPr>
      </p:pic>
      <p:pic>
        <p:nvPicPr>
          <p:cNvPr id="14" name="Изображение 13" descr="FullSizeRender-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3980" y="3220085"/>
            <a:ext cx="2413635" cy="1886585"/>
          </a:xfrm>
          <a:prstGeom prst="rect">
            <a:avLst/>
          </a:prstGeom>
        </p:spPr>
      </p:pic>
      <p:pic>
        <p:nvPicPr>
          <p:cNvPr id="15" name="Изображение 14" descr="FullSizeRender-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3980" y="894715"/>
            <a:ext cx="2056130" cy="1605280"/>
          </a:xfrm>
          <a:prstGeom prst="rect">
            <a:avLst/>
          </a:prstGeom>
        </p:spPr>
      </p:pic>
      <p:pic>
        <p:nvPicPr>
          <p:cNvPr id="17" name="Изображение 16" descr="FullSizeRender-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9340" y="3329940"/>
            <a:ext cx="1599565" cy="1694815"/>
          </a:xfrm>
          <a:prstGeom prst="rect">
            <a:avLst/>
          </a:prstGeom>
        </p:spPr>
      </p:pic>
      <p:pic>
        <p:nvPicPr>
          <p:cNvPr id="18" name="Изображение 17" descr="FullSizeRender-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9160" y="736600"/>
            <a:ext cx="2234565" cy="1737995"/>
          </a:xfrm>
          <a:prstGeom prst="rect">
            <a:avLst/>
          </a:prstGeom>
        </p:spPr>
      </p:pic>
      <p:pic>
        <p:nvPicPr>
          <p:cNvPr id="5" name="Замещающее содержимое 4" descr="IMG 9903"/>
          <p:cNvPicPr>
            <a:picLocks noChangeAspect="1"/>
          </p:cNvPicPr>
          <p:nvPr>
            <p:ph idx="1"/>
          </p:nvPr>
        </p:nvPicPr>
        <p:blipFill>
          <a:blip r:embed="rId7"/>
          <a:stretch>
            <a:fillRect/>
          </a:stretch>
        </p:blipFill>
        <p:spPr>
          <a:xfrm>
            <a:off x="611505" y="3507740"/>
            <a:ext cx="1696085" cy="12725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ISPRING_RESOURCE_PATHS_HASH_2" val="226a258f4ad352eb8e771f3b6bfa9b5f3fdf4ab"/>
</p:tagLst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609</Words>
  <Application>WPS Presentation</Application>
  <PresentationFormat>Экран (16:9)</PresentationFormat>
  <Paragraphs>19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1" baseType="lpstr">
      <vt:lpstr>Arial</vt:lpstr>
      <vt:lpstr>SimSun</vt:lpstr>
      <vt:lpstr>Wingdings</vt:lpstr>
      <vt:lpstr>Times New Roman</vt:lpstr>
      <vt:lpstr>Cambria</vt:lpstr>
      <vt:lpstr>Microsoft YaHei</vt:lpstr>
      <vt:lpstr>Arial Unicode MS</vt:lpstr>
      <vt:lpstr>Calibri</vt:lpstr>
      <vt:lpstr>2_Тема Office</vt:lpstr>
      <vt:lpstr>ФОТОРЕПОРТАЖ (октябрь) МБДОУ «Детский сад №112 комбинированного вида»</vt:lpstr>
      <vt:lpstr> «Родной язык – язык души моей»  Ярмарка  подвижных игр  народов Поволжья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Admin</cp:lastModifiedBy>
  <cp:revision>437</cp:revision>
  <cp:lastPrinted>2021-02-04T07:26:00Z</cp:lastPrinted>
  <dcterms:created xsi:type="dcterms:W3CDTF">2015-10-13T08:15:00Z</dcterms:created>
  <dcterms:modified xsi:type="dcterms:W3CDTF">2021-10-25T05:59:35Z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23A01185C6684126BB1374F6FFF2010C</vt:lpwstr>
  </property>
  <property fmtid="{D5CDD505-2E9C-101B-9397-08002B2CF9AE}" pid="3" name="KSOProductBuildVer">
    <vt:lpwstr>1049-11.2.0.10323</vt:lpwstr>
  </property>
</Properties>
</file>